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docProps/core.xml" ContentType="application/vnd.openxmlformats-package.core-properties+xml"/>
  <Default Extension="rels" ContentType="application/vnd.openxmlformats-package.relationships+xml"/>
  <Override PartName="/ppt/slides/slide9.xml" ContentType="application/vnd.openxmlformats-officedocument.presentationml.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handoutMasterIdLst>
    <p:handoutMasterId r:id="rId23"/>
  </p:handoutMasterIdLst>
  <p:sldIdLst>
    <p:sldId id="256" r:id="rId2"/>
    <p:sldId id="257" r:id="rId3"/>
    <p:sldId id="258" r:id="rId4"/>
    <p:sldId id="259" r:id="rId5"/>
    <p:sldId id="273" r:id="rId6"/>
    <p:sldId id="260" r:id="rId7"/>
    <p:sldId id="275" r:id="rId8"/>
    <p:sldId id="262" r:id="rId9"/>
    <p:sldId id="271" r:id="rId10"/>
    <p:sldId id="277" r:id="rId11"/>
    <p:sldId id="261" r:id="rId12"/>
    <p:sldId id="264" r:id="rId13"/>
    <p:sldId id="265" r:id="rId14"/>
    <p:sldId id="266" r:id="rId15"/>
    <p:sldId id="267" r:id="rId16"/>
    <p:sldId id="268" r:id="rId17"/>
    <p:sldId id="269" r:id="rId18"/>
    <p:sldId id="272" r:id="rId19"/>
    <p:sldId id="263" r:id="rId20"/>
    <p:sldId id="278" r:id="rId21"/>
    <p:sldId id="27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5" d="100"/>
          <a:sy n="75" d="100"/>
        </p:scale>
        <p:origin x="-130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heme" Target="theme/theme1.xml"/><Relationship Id="rId14" Type="http://schemas.openxmlformats.org/officeDocument/2006/relationships/slide" Target="slides/slide13.xml"/><Relationship Id="rId23" Type="http://schemas.openxmlformats.org/officeDocument/2006/relationships/handoutMaster" Target="handoutMasters/handoutMaster1.xml"/><Relationship Id="rId4" Type="http://schemas.openxmlformats.org/officeDocument/2006/relationships/slide" Target="slides/slide3.xml"/><Relationship Id="rId28" Type="http://schemas.openxmlformats.org/officeDocument/2006/relationships/tableStyles" Target="tableStyles.xml"/><Relationship Id="rId26" Type="http://schemas.openxmlformats.org/officeDocument/2006/relationships/viewProps" Target="viewProp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22E85CA-3E84-C847-B472-1BEF35DF75DD}" type="datetimeFigureOut">
              <a:rPr lang="en-US" smtClean="0"/>
              <a:pPr/>
              <a:t>4/25/12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D59DC44-D3AA-F241-983B-A3B6A9D9CB9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28936E-10C8-6E4A-A02B-8371DEDEFC18}" type="datetimeFigureOut">
              <a:rPr lang="en-US" smtClean="0"/>
              <a:pPr/>
              <a:t>4/25/12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8936E-10C8-6E4A-A02B-8371DEDEFC18}" type="datetimeFigureOut">
              <a:rPr lang="en-US" smtClean="0"/>
              <a:pPr/>
              <a:t>4/25/12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8936E-10C8-6E4A-A02B-8371DEDEFC18}" type="datetimeFigureOut">
              <a:rPr lang="en-US" smtClean="0"/>
              <a:pPr/>
              <a:t>4/25/12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8936E-10C8-6E4A-A02B-8371DEDEFC18}" type="datetimeFigureOut">
              <a:rPr lang="en-US" smtClean="0"/>
              <a:pPr/>
              <a:t>4/25/12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28936E-10C8-6E4A-A02B-8371DEDEFC18}" type="datetimeFigureOut">
              <a:rPr lang="en-US" smtClean="0"/>
              <a:pPr/>
              <a:t>4/25/12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28936E-10C8-6E4A-A02B-8371DEDEFC18}" type="datetimeFigureOut">
              <a:rPr lang="en-US" smtClean="0"/>
              <a:pPr/>
              <a:t>4/25/12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28936E-10C8-6E4A-A02B-8371DEDEFC18}" type="datetimeFigureOut">
              <a:rPr lang="en-US" smtClean="0"/>
              <a:pPr/>
              <a:t>4/25/12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8936E-10C8-6E4A-A02B-8371DEDEFC18}" type="datetimeFigureOut">
              <a:rPr lang="en-US" smtClean="0"/>
              <a:pPr/>
              <a:t>4/25/12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8936E-10C8-6E4A-A02B-8371DEDEFC18}" type="datetimeFigureOut">
              <a:rPr lang="en-US" smtClean="0"/>
              <a:pPr/>
              <a:t>4/25/12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8936E-10C8-6E4A-A02B-8371DEDEFC18}" type="datetimeFigureOut">
              <a:rPr lang="en-US" smtClean="0"/>
              <a:pPr/>
              <a:t>4/25/12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8936E-10C8-6E4A-A02B-8371DEDEFC18}" type="datetimeFigureOut">
              <a:rPr lang="en-US" smtClean="0"/>
              <a:pPr/>
              <a:t>4/25/12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54454-3C67-FB49-B734-9A79A24DD69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28936E-10C8-6E4A-A02B-8371DEDEFC18}" type="datetimeFigureOut">
              <a:rPr lang="en-US" smtClean="0"/>
              <a:pPr/>
              <a:t>4/25/12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54454-3C67-FB49-B734-9A79A24DD69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museumbox.e2bn.org/" TargetMode="Externa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youtube.com/watch?v=U6fDRktWIG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Museum Box</a:t>
            </a:r>
            <a:endParaRPr lang="en-US" dirty="0"/>
          </a:p>
        </p:txBody>
      </p:sp>
      <p:sp>
        <p:nvSpPr>
          <p:cNvPr id="3" name="Subtitle 2"/>
          <p:cNvSpPr>
            <a:spLocks noGrp="1"/>
          </p:cNvSpPr>
          <p:nvPr>
            <p:ph type="subTitle" idx="1"/>
          </p:nvPr>
        </p:nvSpPr>
        <p:spPr/>
        <p:txBody>
          <a:bodyPr/>
          <a:lstStyle/>
          <a:p>
            <a:r>
              <a:rPr lang="en-US" dirty="0" smtClean="0"/>
              <a:t>A professional development </a:t>
            </a:r>
          </a:p>
          <a:p>
            <a:r>
              <a:rPr lang="en-US" dirty="0" smtClean="0"/>
              <a:t>By: Korrin Nash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Username and password</a:t>
            </a:r>
            <a:endParaRPr lang="en-US" dirty="0"/>
          </a:p>
        </p:txBody>
      </p:sp>
      <p:sp>
        <p:nvSpPr>
          <p:cNvPr id="3" name="Content Placeholder 2"/>
          <p:cNvSpPr>
            <a:spLocks noGrp="1"/>
          </p:cNvSpPr>
          <p:nvPr>
            <p:ph idx="1"/>
          </p:nvPr>
        </p:nvSpPr>
        <p:spPr/>
        <p:txBody>
          <a:bodyPr/>
          <a:lstStyle/>
          <a:p>
            <a:r>
              <a:rPr lang="en-US" dirty="0" smtClean="0"/>
              <a:t>You will need to create a username and password when you begin using the eight features in the next slides. </a:t>
            </a:r>
          </a:p>
          <a:p>
            <a:r>
              <a:rPr lang="en-US" dirty="0" smtClean="0"/>
              <a:t>You can either ask your technology specialist in your school to get a museum box account for your school, or you can choose other.</a:t>
            </a:r>
          </a:p>
          <a:p>
            <a:r>
              <a:rPr lang="en-US" dirty="0" smtClean="0"/>
              <a:t>For today's purposes we are choosing other.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111"/>
            <a:ext cx="8458200" cy="565150"/>
          </a:xfrm>
        </p:spPr>
        <p:txBody>
          <a:bodyPr/>
          <a:lstStyle/>
          <a:p>
            <a:pPr algn="ctr"/>
            <a:r>
              <a:rPr lang="en-US" spc="600" dirty="0" smtClean="0"/>
              <a:t>8 important features </a:t>
            </a:r>
            <a:endParaRPr lang="en-US" spc="600" dirty="0"/>
          </a:p>
        </p:txBody>
      </p:sp>
      <p:sp>
        <p:nvSpPr>
          <p:cNvPr id="4" name="Text Placeholder 3"/>
          <p:cNvSpPr>
            <a:spLocks noGrp="1"/>
          </p:cNvSpPr>
          <p:nvPr>
            <p:ph type="body" sz="half" idx="2"/>
          </p:nvPr>
        </p:nvSpPr>
        <p:spPr>
          <a:xfrm>
            <a:off x="0" y="2514600"/>
            <a:ext cx="2133600" cy="854075"/>
          </a:xfrm>
        </p:spPr>
        <p:txBody>
          <a:bodyPr>
            <a:normAutofit fontScale="85000" lnSpcReduction="10000"/>
          </a:bodyPr>
          <a:lstStyle/>
          <a:p>
            <a:r>
              <a:rPr lang="en-US" sz="1800" dirty="0" smtClean="0"/>
              <a:t>The My Drawer Feature. (see previous slide)</a:t>
            </a:r>
          </a:p>
          <a:p>
            <a:r>
              <a:rPr lang="en-US" sz="1800" dirty="0" smtClean="0"/>
              <a:t> </a:t>
            </a:r>
            <a:endParaRPr lang="en-US" sz="1800" dirty="0"/>
          </a:p>
        </p:txBody>
      </p:sp>
      <p:pic>
        <p:nvPicPr>
          <p:cNvPr id="9" name="Content Placeholder 8" descr="Picture 4.png"/>
          <p:cNvPicPr>
            <a:picLocks noGrp="1" noChangeAspect="1"/>
          </p:cNvPicPr>
          <p:nvPr>
            <p:ph idx="1"/>
          </p:nvPr>
        </p:nvPicPr>
        <p:blipFill>
          <a:blip r:embed="rId2"/>
          <a:stretch>
            <a:fillRect/>
          </a:stretch>
        </p:blipFill>
        <p:spPr>
          <a:xfrm>
            <a:off x="0" y="606261"/>
            <a:ext cx="9144000" cy="1657678"/>
          </a:xfrm>
          <a:ln w="38100" cap="rnd" cmpd="sng">
            <a:solidFill>
              <a:schemeClr val="tx1"/>
            </a:solidFill>
            <a:prstDash val="solid"/>
            <a:round/>
          </a:ln>
        </p:spPr>
      </p:pic>
      <p:sp>
        <p:nvSpPr>
          <p:cNvPr id="10" name="Text Placeholder 3"/>
          <p:cNvSpPr txBox="1">
            <a:spLocks/>
          </p:cNvSpPr>
          <p:nvPr/>
        </p:nvSpPr>
        <p:spPr>
          <a:xfrm>
            <a:off x="38099" y="3368675"/>
            <a:ext cx="3238501" cy="831850"/>
          </a:xfrm>
          <a:prstGeom prst="rect">
            <a:avLst/>
          </a:prstGeom>
        </p:spPr>
        <p:txBody>
          <a:bodyPr vert="horz" lIns="91440" tIns="45720" rIns="91440" bIns="45720" rtlCol="0">
            <a:normAutofit fontScale="92500" lnSpcReduction="2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IMAGES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Search images that are in the museum gallery or browse your own computer to add personal pictures.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Text Placeholder 3"/>
          <p:cNvSpPr txBox="1">
            <a:spLocks/>
          </p:cNvSpPr>
          <p:nvPr/>
        </p:nvSpPr>
        <p:spPr>
          <a:xfrm>
            <a:off x="629443" y="4362450"/>
            <a:ext cx="3008313" cy="615950"/>
          </a:xfrm>
          <a:prstGeom prst="rect">
            <a:avLst/>
          </a:prstGeom>
        </p:spPr>
        <p:txBody>
          <a:bodyPr vert="horz" lIns="91440" tIns="45720" rIns="91440" bIns="45720" rtlCol="0">
            <a:normAutofit fontScale="92500" lnSpcReduction="2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TEXT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Allows you to type text up to add to a face or faces of your box.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2" name="Text Placeholder 3"/>
          <p:cNvSpPr txBox="1">
            <a:spLocks/>
          </p:cNvSpPr>
          <p:nvPr/>
        </p:nvSpPr>
        <p:spPr>
          <a:xfrm>
            <a:off x="914400" y="5334000"/>
            <a:ext cx="2971800" cy="882650"/>
          </a:xfrm>
          <a:prstGeom prst="rect">
            <a:avLst/>
          </a:prstGeom>
        </p:spPr>
        <p:txBody>
          <a:bodyPr vert="horz" lIns="91440" tIns="45720" rIns="91440" bIns="45720" rtlCol="0">
            <a:normAutofit fontScale="92500" lnSpcReduction="1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SOUND</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Use a sound in the gallery, record your own sound, or use a sound saved to your computer, like a recording or song!</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3" name="Text Placeholder 3"/>
          <p:cNvSpPr txBox="1">
            <a:spLocks/>
          </p:cNvSpPr>
          <p:nvPr/>
        </p:nvSpPr>
        <p:spPr>
          <a:xfrm>
            <a:off x="5012530" y="5589587"/>
            <a:ext cx="3233739" cy="882650"/>
          </a:xfrm>
          <a:prstGeom prst="rect">
            <a:avLst/>
          </a:prstGeom>
        </p:spPr>
        <p:txBody>
          <a:bodyPr vert="horz" lIns="91440" tIns="45720" rIns="91440" bIns="45720" rtlCol="0">
            <a:norm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VIDEO</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Add</a:t>
            </a:r>
            <a:r>
              <a:rPr kumimoji="0" lang="en-US" sz="1400" b="0" i="0" u="none" strike="noStrike" kern="1200" cap="none" spc="0" normalizeH="0" noProof="0" dirty="0" smtClean="0">
                <a:ln>
                  <a:noFill/>
                </a:ln>
                <a:solidFill>
                  <a:schemeClr val="tx1"/>
                </a:solidFill>
                <a:effectLst/>
                <a:uLnTx/>
                <a:uFillTx/>
                <a:latin typeface="+mn-lt"/>
                <a:ea typeface="+mn-ea"/>
                <a:cs typeface="+mn-cs"/>
              </a:rPr>
              <a:t> a video already on your computer, create your own.</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4" name="Text Placeholder 3"/>
          <p:cNvSpPr txBox="1">
            <a:spLocks/>
          </p:cNvSpPr>
          <p:nvPr/>
        </p:nvSpPr>
        <p:spPr>
          <a:xfrm>
            <a:off x="5907087" y="4649787"/>
            <a:ext cx="3008313" cy="939800"/>
          </a:xfrm>
          <a:prstGeom prst="rect">
            <a:avLst/>
          </a:prstGeom>
        </p:spPr>
        <p:txBody>
          <a:bodyPr vert="horz" lIns="91440" tIns="45720" rIns="91440" bIns="45720" rtlCol="0">
            <a:norm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FILES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Upload</a:t>
            </a:r>
            <a:r>
              <a:rPr kumimoji="0" lang="en-US" sz="1400" b="0" i="0" u="none" strike="noStrike" kern="1200" cap="none" spc="0" normalizeH="0" noProof="0" dirty="0" smtClean="0">
                <a:ln>
                  <a:noFill/>
                </a:ln>
                <a:solidFill>
                  <a:schemeClr val="tx1"/>
                </a:solidFill>
                <a:effectLst/>
                <a:uLnTx/>
                <a:uFillTx/>
                <a:latin typeface="+mn-lt"/>
                <a:ea typeface="+mn-ea"/>
                <a:cs typeface="+mn-cs"/>
              </a:rPr>
              <a:t> a PowerPoint</a:t>
            </a:r>
            <a:r>
              <a:rPr lang="en-US" sz="1400" dirty="0" smtClean="0"/>
              <a:t>, word document, or PDF from your computer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5" name="Text Placeholder 3"/>
          <p:cNvSpPr txBox="1">
            <a:spLocks/>
          </p:cNvSpPr>
          <p:nvPr/>
        </p:nvSpPr>
        <p:spPr>
          <a:xfrm>
            <a:off x="6569869" y="3656010"/>
            <a:ext cx="2574131" cy="993775"/>
          </a:xfrm>
          <a:prstGeom prst="rect">
            <a:avLst/>
          </a:prstGeom>
        </p:spPr>
        <p:txBody>
          <a:bodyPr vert="horz" lIns="91440" tIns="45720" rIns="91440" bIns="45720" rtlCol="0">
            <a:norm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LINKS</a:t>
            </a:r>
            <a:r>
              <a:rPr kumimoji="0" lang="en-US" sz="1400" b="0" i="0" u="none" strike="noStrike" kern="1200" cap="none" spc="0" normalizeH="0" noProof="0" dirty="0" smtClean="0">
                <a:ln>
                  <a:noFill/>
                </a:ln>
                <a:solidFill>
                  <a:schemeClr val="tx1"/>
                </a:solidFill>
                <a:effectLst/>
                <a:uLnTx/>
                <a:uFillTx/>
                <a:latin typeface="+mn-lt"/>
                <a:ea typeface="+mn-ea"/>
                <a:cs typeface="+mn-cs"/>
              </a:rPr>
              <a:t> </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baseline="0" dirty="0" smtClean="0"/>
              <a:t>Add</a:t>
            </a:r>
            <a:r>
              <a:rPr lang="en-US" sz="1400" dirty="0" smtClean="0"/>
              <a:t> websites to your museum box with the links feature.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6" name="Text Placeholder 3"/>
          <p:cNvSpPr txBox="1">
            <a:spLocks/>
          </p:cNvSpPr>
          <p:nvPr/>
        </p:nvSpPr>
        <p:spPr>
          <a:xfrm>
            <a:off x="6629400" y="2514600"/>
            <a:ext cx="2514600" cy="600075"/>
          </a:xfrm>
          <a:prstGeom prst="rect">
            <a:avLst/>
          </a:prstGeom>
        </p:spPr>
        <p:txBody>
          <a:bodyPr vert="horz" lIns="91440" tIns="45720" rIns="91440" bIns="45720" rtlCol="0">
            <a:norm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400" dirty="0" smtClean="0"/>
              <a:t>SEARCH</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Search</a:t>
            </a:r>
            <a:r>
              <a:rPr kumimoji="0" lang="en-US" sz="1400" b="0" i="0" u="none" strike="noStrike" kern="1200" cap="none" spc="0" normalizeH="0" noProof="0" dirty="0" smtClean="0">
                <a:ln>
                  <a:noFill/>
                </a:ln>
                <a:solidFill>
                  <a:schemeClr val="tx1"/>
                </a:solidFill>
                <a:effectLst/>
                <a:uLnTx/>
                <a:uFillTx/>
                <a:latin typeface="+mn-lt"/>
                <a:ea typeface="+mn-ea"/>
                <a:cs typeface="+mn-cs"/>
              </a:rPr>
              <a:t> for items in your drawer! </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19" name="Elbow Connector 18"/>
          <p:cNvCxnSpPr/>
          <p:nvPr/>
        </p:nvCxnSpPr>
        <p:spPr>
          <a:xfrm rot="16200000" flipH="1">
            <a:off x="1114466" y="2638466"/>
            <a:ext cx="1695368" cy="342900"/>
          </a:xfrm>
          <a:prstGeom prst="bentConnector3">
            <a:avLst>
              <a:gd name="adj1" fmla="val 30024"/>
            </a:avLst>
          </a:prstGeom>
          <a:ln w="57150" cmpd="sng">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29" name="Elbow Connector 28"/>
          <p:cNvCxnSpPr/>
          <p:nvPr/>
        </p:nvCxnSpPr>
        <p:spPr>
          <a:xfrm rot="16200000" flipH="1">
            <a:off x="1643499" y="3595330"/>
            <a:ext cx="3627356" cy="361157"/>
          </a:xfrm>
          <a:prstGeom prst="bentConnector3">
            <a:avLst>
              <a:gd name="adj1" fmla="val 28993"/>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33" name="Curved Connector 32"/>
          <p:cNvCxnSpPr/>
          <p:nvPr/>
        </p:nvCxnSpPr>
        <p:spPr>
          <a:xfrm rot="16200000" flipH="1">
            <a:off x="3175876" y="3202863"/>
            <a:ext cx="3325648" cy="1447800"/>
          </a:xfrm>
          <a:prstGeom prst="curvedConnector3">
            <a:avLst>
              <a:gd name="adj1" fmla="val 50000"/>
            </a:avLst>
          </a:prstGeom>
          <a:ln w="57150" cmpd="sng">
            <a:solidFill>
              <a:srgbClr val="00009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5" name="Curved Connector 34"/>
          <p:cNvCxnSpPr/>
          <p:nvPr/>
        </p:nvCxnSpPr>
        <p:spPr>
          <a:xfrm rot="16200000" flipH="1">
            <a:off x="1733591" y="2819443"/>
            <a:ext cx="2400222" cy="685800"/>
          </a:xfrm>
          <a:prstGeom prst="curvedConnector3">
            <a:avLst>
              <a:gd name="adj1" fmla="val 50000"/>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2" name="Elbow Connector 41"/>
          <p:cNvCxnSpPr/>
          <p:nvPr/>
        </p:nvCxnSpPr>
        <p:spPr>
          <a:xfrm rot="16200000" flipH="1">
            <a:off x="4104525" y="2658309"/>
            <a:ext cx="2687553" cy="1295399"/>
          </a:xfrm>
          <a:prstGeom prst="bentConnector3">
            <a:avLst>
              <a:gd name="adj1" fmla="val 50000"/>
            </a:avLst>
          </a:prstGeom>
          <a:ln w="571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53" name="Curved Connector 52"/>
          <p:cNvCxnSpPr/>
          <p:nvPr/>
        </p:nvCxnSpPr>
        <p:spPr>
          <a:xfrm rot="16200000" flipH="1">
            <a:off x="5514267" y="2312274"/>
            <a:ext cx="1392069" cy="1295399"/>
          </a:xfrm>
          <a:prstGeom prst="curvedConnector3">
            <a:avLst>
              <a:gd name="adj1" fmla="val 50000"/>
            </a:avLst>
          </a:prstGeom>
          <a:ln w="57150" cmpd="sng">
            <a:solidFill>
              <a:srgbClr val="008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rot="16200000" flipH="1">
            <a:off x="6315116" y="1971714"/>
            <a:ext cx="552369" cy="533401"/>
          </a:xfrm>
          <a:prstGeom prst="straightConnector1">
            <a:avLst/>
          </a:prstGeom>
          <a:ln w="57150" cmpd="sng">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pPr lvl="0">
              <a:spcBef>
                <a:spcPct val="20000"/>
              </a:spcBef>
              <a:defRPr/>
            </a:pPr>
            <a:r>
              <a:rPr lang="en-US" sz="3200" dirty="0" smtClean="0"/>
              <a:t/>
            </a:r>
            <a:br>
              <a:rPr lang="en-US" sz="3200" dirty="0" smtClean="0"/>
            </a:br>
            <a:r>
              <a:rPr lang="en-US" sz="3200" dirty="0"/>
              <a:t>Search images that are in the museum gallery or browse your own computer to add personal pictures. </a:t>
            </a:r>
            <a:br>
              <a:rPr lang="en-US" sz="3200" dirty="0"/>
            </a:br>
            <a:endParaRPr lang="en-US" sz="3200" dirty="0"/>
          </a:p>
        </p:txBody>
      </p:sp>
      <p:pic>
        <p:nvPicPr>
          <p:cNvPr id="7" name="Content Placeholder 6" descr="Picture 6.png"/>
          <p:cNvPicPr>
            <a:picLocks noGrp="1" noChangeAspect="1"/>
          </p:cNvPicPr>
          <p:nvPr>
            <p:ph idx="1"/>
          </p:nvPr>
        </p:nvPicPr>
        <p:blipFill>
          <a:blip r:embed="rId2"/>
          <a:stretch>
            <a:fillRect/>
          </a:stretch>
        </p:blipFill>
        <p:spPr>
          <a:xfrm>
            <a:off x="685800" y="1857375"/>
            <a:ext cx="8001000" cy="5000625"/>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spcBef>
                <a:spcPct val="20000"/>
              </a:spcBef>
              <a:defRPr/>
            </a:pPr>
            <a:r>
              <a:rPr lang="en-US" dirty="0" smtClean="0"/>
              <a:t>Allows </a:t>
            </a:r>
            <a:r>
              <a:rPr lang="en-US" dirty="0"/>
              <a:t>you to type text up to add to a face or faces of your box.  </a:t>
            </a:r>
            <a:br>
              <a:rPr lang="en-US" dirty="0"/>
            </a:br>
            <a:endParaRPr lang="en-US" dirty="0"/>
          </a:p>
        </p:txBody>
      </p:sp>
      <p:pic>
        <p:nvPicPr>
          <p:cNvPr id="4" name="Content Placeholder 3" descr="Picture 7.png"/>
          <p:cNvPicPr>
            <a:picLocks noGrp="1" noChangeAspect="1"/>
          </p:cNvPicPr>
          <p:nvPr>
            <p:ph idx="1"/>
          </p:nvPr>
        </p:nvPicPr>
        <p:blipFill>
          <a:blip r:embed="rId2"/>
          <a:stretch>
            <a:fillRect/>
          </a:stretch>
        </p:blipFill>
        <p:spPr>
          <a:xfrm>
            <a:off x="951229" y="1600200"/>
            <a:ext cx="7241541" cy="452596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pPr lvl="0">
              <a:spcBef>
                <a:spcPct val="20000"/>
              </a:spcBef>
              <a:defRPr/>
            </a:pPr>
            <a:r>
              <a:rPr lang="en-US" sz="3200" dirty="0" smtClean="0"/>
              <a:t/>
            </a:r>
            <a:br>
              <a:rPr lang="en-US" sz="3200" dirty="0" smtClean="0"/>
            </a:br>
            <a:r>
              <a:rPr lang="en-US" sz="3200" dirty="0"/>
              <a:t>Use a sound in the gallery, record your own sound, or use a sound saved to your computer, like a recording or song!</a:t>
            </a:r>
            <a:br>
              <a:rPr lang="en-US" sz="3200" dirty="0"/>
            </a:br>
            <a:endParaRPr lang="en-US" sz="3200" dirty="0"/>
          </a:p>
        </p:txBody>
      </p:sp>
      <p:pic>
        <p:nvPicPr>
          <p:cNvPr id="4" name="Content Placeholder 3" descr="Picture 8.png"/>
          <p:cNvPicPr>
            <a:picLocks noGrp="1" noChangeAspect="1"/>
          </p:cNvPicPr>
          <p:nvPr>
            <p:ph idx="1"/>
          </p:nvPr>
        </p:nvPicPr>
        <p:blipFill>
          <a:blip r:embed="rId2"/>
          <a:stretch>
            <a:fillRect/>
          </a:stretch>
        </p:blipFill>
        <p:spPr>
          <a:xfrm>
            <a:off x="951229" y="2057400"/>
            <a:ext cx="7241541" cy="4525963"/>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spcBef>
                <a:spcPct val="20000"/>
              </a:spcBef>
              <a:defRPr/>
            </a:pPr>
            <a:r>
              <a:rPr lang="en-US" dirty="0" smtClean="0"/>
              <a:t>Add </a:t>
            </a:r>
            <a:r>
              <a:rPr lang="en-US" dirty="0"/>
              <a:t>a video already on your computer,</a:t>
            </a:r>
            <a:r>
              <a:rPr lang="en-US" dirty="0" smtClean="0"/>
              <a:t> or create </a:t>
            </a:r>
            <a:r>
              <a:rPr lang="en-US" dirty="0"/>
              <a:t>your own.</a:t>
            </a:r>
            <a:br>
              <a:rPr lang="en-US" dirty="0"/>
            </a:br>
            <a:endParaRPr lang="en-US" dirty="0"/>
          </a:p>
        </p:txBody>
      </p:sp>
      <p:pic>
        <p:nvPicPr>
          <p:cNvPr id="4" name="Content Placeholder 3" descr="Picture 9.png"/>
          <p:cNvPicPr>
            <a:picLocks noGrp="1" noChangeAspect="1"/>
          </p:cNvPicPr>
          <p:nvPr>
            <p:ph idx="1"/>
          </p:nvPr>
        </p:nvPicPr>
        <p:blipFill>
          <a:blip r:embed="rId2"/>
          <a:stretch>
            <a:fillRect/>
          </a:stretch>
        </p:blipFill>
        <p:spPr>
          <a:xfrm>
            <a:off x="951229" y="1600200"/>
            <a:ext cx="7241541" cy="4525963"/>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spcBef>
                <a:spcPct val="20000"/>
              </a:spcBef>
              <a:defRPr/>
            </a:pPr>
            <a:r>
              <a:rPr lang="en-US" sz="3600" dirty="0" smtClean="0"/>
              <a:t>Upload </a:t>
            </a:r>
            <a:r>
              <a:rPr lang="en-US" sz="3600" dirty="0"/>
              <a:t>a PowerPoint, word document, or PDF from your computer </a:t>
            </a:r>
            <a:br>
              <a:rPr lang="en-US" sz="3600" dirty="0"/>
            </a:br>
            <a:endParaRPr lang="en-US" sz="3600" dirty="0"/>
          </a:p>
        </p:txBody>
      </p:sp>
      <p:pic>
        <p:nvPicPr>
          <p:cNvPr id="4" name="Content Placeholder 3" descr="Picture 10.png"/>
          <p:cNvPicPr>
            <a:picLocks noGrp="1" noChangeAspect="1"/>
          </p:cNvPicPr>
          <p:nvPr>
            <p:ph idx="1"/>
          </p:nvPr>
        </p:nvPicPr>
        <p:blipFill>
          <a:blip r:embed="rId2"/>
          <a:stretch>
            <a:fillRect/>
          </a:stretch>
        </p:blipFill>
        <p:spPr>
          <a:xfrm>
            <a:off x="951229" y="1600200"/>
            <a:ext cx="7241541" cy="4525963"/>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spcBef>
                <a:spcPct val="20000"/>
              </a:spcBef>
              <a:defRPr/>
            </a:pPr>
            <a:r>
              <a:rPr lang="en-US" dirty="0" smtClean="0"/>
              <a:t>Add </a:t>
            </a:r>
            <a:r>
              <a:rPr lang="en-US" dirty="0"/>
              <a:t>websites to your museum box with the links feature. </a:t>
            </a:r>
            <a:br>
              <a:rPr lang="en-US" dirty="0"/>
            </a:br>
            <a:endParaRPr lang="en-US" dirty="0"/>
          </a:p>
        </p:txBody>
      </p:sp>
      <p:pic>
        <p:nvPicPr>
          <p:cNvPr id="4" name="Content Placeholder 3" descr="Picture 11.png"/>
          <p:cNvPicPr>
            <a:picLocks noGrp="1" noChangeAspect="1"/>
          </p:cNvPicPr>
          <p:nvPr>
            <p:ph idx="1"/>
          </p:nvPr>
        </p:nvPicPr>
        <p:blipFill>
          <a:blip r:embed="rId2"/>
          <a:stretch>
            <a:fillRect/>
          </a:stretch>
        </p:blipFill>
        <p:spPr>
          <a:xfrm>
            <a:off x="951229" y="1600200"/>
            <a:ext cx="7241541" cy="4525963"/>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US" dirty="0" smtClean="0"/>
              <a:t>Any Questions so far?</a:t>
            </a:r>
            <a:endParaRPr lang="en-US" dirty="0"/>
          </a:p>
        </p:txBody>
      </p:sp>
      <p:pic>
        <p:nvPicPr>
          <p:cNvPr id="5" name="Content Placeholder 5" descr="question_man.jpg"/>
          <p:cNvPicPr>
            <a:picLocks noGrp="1" noChangeAspect="1"/>
          </p:cNvPicPr>
          <p:nvPr>
            <p:ph idx="1"/>
          </p:nvPr>
        </p:nvPicPr>
        <p:blipFill>
          <a:blip r:embed="rId2"/>
          <a:stretch>
            <a:fillRect/>
          </a:stretch>
        </p:blipFill>
        <p:spPr>
          <a:xfrm>
            <a:off x="3627734" y="1600200"/>
            <a:ext cx="1888531" cy="452596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73050"/>
            <a:ext cx="4572000" cy="412750"/>
          </a:xfrm>
        </p:spPr>
        <p:txBody>
          <a:bodyPr/>
          <a:lstStyle/>
          <a:p>
            <a:r>
              <a:rPr lang="en-US" dirty="0" smtClean="0"/>
              <a:t>Click on a face of the cube to get started!</a:t>
            </a:r>
            <a:endParaRPr lang="en-US" dirty="0"/>
          </a:p>
        </p:txBody>
      </p:sp>
      <p:pic>
        <p:nvPicPr>
          <p:cNvPr id="7" name="Content Placeholder 6" descr="Cubes.png"/>
          <p:cNvPicPr>
            <a:picLocks noGrp="1" noChangeAspect="1"/>
          </p:cNvPicPr>
          <p:nvPr>
            <p:ph idx="1"/>
          </p:nvPr>
        </p:nvPicPr>
        <p:blipFill>
          <a:blip r:embed="rId2"/>
          <a:stretch>
            <a:fillRect/>
          </a:stretch>
        </p:blipFill>
        <p:spPr>
          <a:xfrm>
            <a:off x="3575050" y="1602184"/>
            <a:ext cx="5111750" cy="3194844"/>
          </a:xfrm>
        </p:spPr>
      </p:pic>
      <p:sp>
        <p:nvSpPr>
          <p:cNvPr id="9" name="Text Placeholder 8"/>
          <p:cNvSpPr>
            <a:spLocks noGrp="1"/>
          </p:cNvSpPr>
          <p:nvPr>
            <p:ph type="body" sz="half" idx="2"/>
          </p:nvPr>
        </p:nvSpPr>
        <p:spPr>
          <a:xfrm>
            <a:off x="228600" y="1435100"/>
            <a:ext cx="3236913" cy="5194300"/>
          </a:xfrm>
        </p:spPr>
        <p:txBody>
          <a:bodyPr>
            <a:normAutofit/>
          </a:bodyPr>
          <a:lstStyle/>
          <a:p>
            <a:r>
              <a:rPr lang="en-US" dirty="0" smtClean="0"/>
              <a:t>Four Easy Steps to Create a face of the cube! </a:t>
            </a:r>
          </a:p>
          <a:p>
            <a:endParaRPr lang="en-US" dirty="0" smtClean="0"/>
          </a:p>
          <a:p>
            <a:r>
              <a:rPr lang="en-US" dirty="0" smtClean="0"/>
              <a:t>Use the features below to begin constructing a face of your cube.</a:t>
            </a:r>
          </a:p>
          <a:p>
            <a:pPr marL="342900" indent="-342900">
              <a:buFont typeface="+mj-lt"/>
              <a:buAutoNum type="arabicPeriod"/>
            </a:pPr>
            <a:endParaRPr lang="en-US" dirty="0" smtClean="0"/>
          </a:p>
          <a:p>
            <a:pPr marL="342900" indent="-342900">
              <a:buFont typeface="+mj-lt"/>
              <a:buAutoNum type="arabicPeriod"/>
            </a:pPr>
            <a:r>
              <a:rPr lang="en-US" dirty="0" smtClean="0"/>
              <a:t>Give the cube a title and the face a caption.</a:t>
            </a:r>
          </a:p>
          <a:p>
            <a:pPr marL="342900" indent="-342900">
              <a:buFont typeface="+mj-lt"/>
              <a:buAutoNum type="arabicPeriod"/>
            </a:pPr>
            <a:endParaRPr lang="en-US" dirty="0"/>
          </a:p>
          <a:p>
            <a:pPr marL="342900" indent="-342900">
              <a:buFont typeface="+mj-lt"/>
              <a:buAutoNum type="arabicPeriod"/>
            </a:pPr>
            <a:r>
              <a:rPr lang="en-US" dirty="0" smtClean="0"/>
              <a:t>Add pictures, text, sound, video, files, or links by clicking on the features and adding them. </a:t>
            </a:r>
          </a:p>
          <a:p>
            <a:pPr marL="342900" indent="-342900">
              <a:buFont typeface="+mj-lt"/>
              <a:buAutoNum type="arabicPeriod"/>
            </a:pPr>
            <a:endParaRPr lang="en-US" dirty="0" smtClean="0"/>
          </a:p>
          <a:p>
            <a:pPr marL="342900" indent="-342900">
              <a:buFont typeface="+mj-lt"/>
              <a:buAutoNum type="arabicPeriod"/>
            </a:pPr>
            <a:r>
              <a:rPr lang="en-US" dirty="0" smtClean="0"/>
              <a:t>When you finish adding information to one face click on another face and begin adding features to it.</a:t>
            </a:r>
          </a:p>
          <a:p>
            <a:pPr marL="342900" indent="-342900">
              <a:buFont typeface="+mj-lt"/>
              <a:buAutoNum type="arabicPeriod"/>
            </a:pPr>
            <a:endParaRPr lang="en-US" dirty="0" smtClean="0"/>
          </a:p>
          <a:p>
            <a:pPr marL="342900" indent="-342900">
              <a:buFont typeface="+mj-lt"/>
              <a:buAutoNum type="arabicPeriod"/>
            </a:pPr>
            <a:r>
              <a:rPr lang="en-US" dirty="0" smtClean="0"/>
              <a:t>When you have finished adding features to every face of the cube press ok and go onto your next cube following the same instructions. </a:t>
            </a:r>
          </a:p>
          <a:p>
            <a:pPr marL="342900" indent="-342900"/>
            <a:endParaRPr lang="en-US" dirty="0" smtClean="0"/>
          </a:p>
        </p:txBody>
      </p:sp>
      <p:cxnSp>
        <p:nvCxnSpPr>
          <p:cNvPr id="11" name="Elbow Connector 10"/>
          <p:cNvCxnSpPr/>
          <p:nvPr/>
        </p:nvCxnSpPr>
        <p:spPr>
          <a:xfrm rot="10800000" flipV="1">
            <a:off x="3200400" y="3733799"/>
            <a:ext cx="4648200" cy="2133602"/>
          </a:xfrm>
          <a:prstGeom prst="bentConnector3">
            <a:avLst>
              <a:gd name="adj1" fmla="val 50000"/>
            </a:avLst>
          </a:prstGeom>
          <a:ln w="38100" cmpd="sng">
            <a:solidFill>
              <a:srgbClr val="FFFF00"/>
            </a:solidFill>
            <a:headEnd type="arrow"/>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274638"/>
            <a:ext cx="4267200" cy="792162"/>
          </a:xfrm>
        </p:spPr>
        <p:txBody>
          <a:bodyPr>
            <a:normAutofit/>
          </a:bodyPr>
          <a:lstStyle/>
          <a:p>
            <a:r>
              <a:rPr lang="en-US" sz="2400" dirty="0" smtClean="0">
                <a:hlinkClick r:id="rId2"/>
              </a:rPr>
              <a:t>http://museumbox.e2bn.org/</a:t>
            </a:r>
            <a:r>
              <a:rPr lang="en-US" sz="2400" dirty="0" smtClean="0"/>
              <a:t> </a:t>
            </a:r>
            <a:endParaRPr lang="en-US" sz="2400" dirty="0"/>
          </a:p>
        </p:txBody>
      </p:sp>
      <p:pic>
        <p:nvPicPr>
          <p:cNvPr id="6" name="Content Placeholder 5" descr="Museum Box Homepage.jpg"/>
          <p:cNvPicPr>
            <a:picLocks noGrp="1" noChangeAspect="1"/>
          </p:cNvPicPr>
          <p:nvPr>
            <p:ph idx="1"/>
          </p:nvPr>
        </p:nvPicPr>
        <p:blipFill>
          <a:blip r:embed="rId3"/>
          <a:stretch>
            <a:fillRect/>
          </a:stretch>
        </p:blipFill>
        <p:spPr>
          <a:xfrm>
            <a:off x="457200" y="1291432"/>
            <a:ext cx="8174989" cy="5109368"/>
          </a:xfrm>
        </p:spPr>
      </p:pic>
      <p:sp>
        <p:nvSpPr>
          <p:cNvPr id="7" name="Title 1"/>
          <p:cNvSpPr txBox="1">
            <a:spLocks/>
          </p:cNvSpPr>
          <p:nvPr/>
        </p:nvSpPr>
        <p:spPr>
          <a:xfrm>
            <a:off x="0" y="334962"/>
            <a:ext cx="5029200" cy="731838"/>
          </a:xfrm>
          <a:prstGeom prst="rect">
            <a:avLst/>
          </a:prstGeom>
        </p:spPr>
        <p:txBody>
          <a:bodyPr vert="horz" lIns="91440" tIns="45720" rIns="91440" bIns="45720" rtlCol="0" anchor="ctr">
            <a:normAutofit fontScale="925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This</a:t>
            </a:r>
            <a:r>
              <a:rPr kumimoji="0" lang="en-US" sz="2400" b="0" i="0" u="none" strike="noStrike" kern="1200" cap="none" spc="0" normalizeH="0" noProof="0" dirty="0" smtClean="0">
                <a:ln>
                  <a:noFill/>
                </a:ln>
                <a:solidFill>
                  <a:schemeClr val="tx1"/>
                </a:solidFill>
                <a:effectLst/>
                <a:uLnTx/>
                <a:uFillTx/>
                <a:latin typeface="+mj-lt"/>
                <a:ea typeface="+mj-ea"/>
                <a:cs typeface="+mj-cs"/>
              </a:rPr>
              <a:t> is the screen that appears when you first enter </a:t>
            </a:r>
            <a:r>
              <a:rPr lang="en-US" sz="2400" dirty="0" smtClean="0">
                <a:latin typeface="+mj-lt"/>
                <a:ea typeface="+mj-ea"/>
                <a:cs typeface="+mj-cs"/>
              </a:rPr>
              <a:t>the Museum Box Website.</a:t>
            </a:r>
            <a:endParaRPr kumimoji="0" lang="en-US" sz="2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Video to help refresh everything you just learned!</a:t>
            </a:r>
            <a:endParaRPr lang="en-US" dirty="0"/>
          </a:p>
        </p:txBody>
      </p:sp>
      <p:sp>
        <p:nvSpPr>
          <p:cNvPr id="6" name="Content Placeholder 5"/>
          <p:cNvSpPr>
            <a:spLocks noGrp="1"/>
          </p:cNvSpPr>
          <p:nvPr>
            <p:ph idx="1"/>
          </p:nvPr>
        </p:nvSpPr>
        <p:spPr>
          <a:xfrm>
            <a:off x="457200" y="2819400"/>
            <a:ext cx="8229600" cy="3306763"/>
          </a:xfrm>
        </p:spPr>
        <p:txBody>
          <a:bodyPr/>
          <a:lstStyle/>
          <a:p>
            <a:pPr algn="ctr"/>
            <a:r>
              <a:rPr lang="en-US" dirty="0" smtClean="0">
                <a:hlinkClick r:id="rId2"/>
              </a:rPr>
              <a:t>http://www.youtube.com/watch?v=</a:t>
            </a:r>
            <a:r>
              <a:rPr lang="en-US" dirty="0" smtClean="0">
                <a:hlinkClick r:id="rId2"/>
              </a:rPr>
              <a:t>U6fDRktWIGg</a:t>
            </a:r>
            <a:r>
              <a:rPr lang="en-US" dirty="0" smtClean="0"/>
              <a:t>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Your task:</a:t>
            </a:r>
            <a:endParaRPr lang="en-US" dirty="0"/>
          </a:p>
        </p:txBody>
      </p:sp>
      <p:sp>
        <p:nvSpPr>
          <p:cNvPr id="6" name="Content Placeholder 5"/>
          <p:cNvSpPr>
            <a:spLocks noGrp="1"/>
          </p:cNvSpPr>
          <p:nvPr>
            <p:ph idx="1"/>
          </p:nvPr>
        </p:nvSpPr>
        <p:spPr/>
        <p:txBody>
          <a:bodyPr/>
          <a:lstStyle/>
          <a:p>
            <a:r>
              <a:rPr lang="en-US" dirty="0" smtClean="0"/>
              <a:t>Create a one layered two cube museum box.</a:t>
            </a:r>
          </a:p>
          <a:p>
            <a:r>
              <a:rPr lang="en-US" dirty="0" smtClean="0"/>
              <a:t>Topic: an autobiography</a:t>
            </a:r>
          </a:p>
          <a:p>
            <a:r>
              <a:rPr lang="en-US" dirty="0" smtClean="0"/>
              <a:t>Use writing prompts and ideas provided for you in your folder if needed! </a:t>
            </a:r>
          </a:p>
          <a:p>
            <a:r>
              <a:rPr lang="en-US" dirty="0" smtClean="0"/>
              <a:t>I will be walking around to assist as needed and answer any questions.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Museum Box?</a:t>
            </a:r>
            <a:endParaRPr lang="en-US" dirty="0"/>
          </a:p>
        </p:txBody>
      </p:sp>
      <p:sp>
        <p:nvSpPr>
          <p:cNvPr id="4" name="Content Placeholder 3"/>
          <p:cNvSpPr>
            <a:spLocks noGrp="1"/>
          </p:cNvSpPr>
          <p:nvPr>
            <p:ph sz="half" idx="1"/>
          </p:nvPr>
        </p:nvSpPr>
        <p:spPr>
          <a:xfrm>
            <a:off x="457200" y="1600201"/>
            <a:ext cx="6705600" cy="1828800"/>
          </a:xfrm>
        </p:spPr>
        <p:txBody>
          <a:bodyPr>
            <a:noAutofit/>
          </a:bodyPr>
          <a:lstStyle/>
          <a:p>
            <a:r>
              <a:rPr lang="en-US" sz="2000" dirty="0" smtClean="0"/>
              <a:t>This </a:t>
            </a:r>
            <a:r>
              <a:rPr lang="en-US" sz="2000" dirty="0"/>
              <a:t>site provides the tools for you to build up an argument or description of an event, person or historical period by placing items in a virtual box.</a:t>
            </a:r>
            <a:r>
              <a:rPr lang="en-US" sz="2000" dirty="0" smtClean="0"/>
              <a:t> You </a:t>
            </a:r>
            <a:r>
              <a:rPr lang="en-US" sz="2000" dirty="0"/>
              <a:t>can display anything from a text file to a movie. You can also view and comment on the museum boxes submitted by others.</a:t>
            </a:r>
          </a:p>
        </p:txBody>
      </p:sp>
      <p:sp>
        <p:nvSpPr>
          <p:cNvPr id="5" name="Content Placeholder 4"/>
          <p:cNvSpPr>
            <a:spLocks noGrp="1"/>
          </p:cNvSpPr>
          <p:nvPr>
            <p:ph sz="half" idx="2"/>
          </p:nvPr>
        </p:nvSpPr>
        <p:spPr>
          <a:xfrm>
            <a:off x="1371600" y="3429001"/>
            <a:ext cx="7315200" cy="1828801"/>
          </a:xfrm>
        </p:spPr>
        <p:txBody>
          <a:bodyPr>
            <a:noAutofit/>
          </a:bodyPr>
          <a:lstStyle/>
          <a:p>
            <a:r>
              <a:rPr lang="en-US" sz="2000" dirty="0" smtClean="0"/>
              <a:t>If </a:t>
            </a:r>
            <a:r>
              <a:rPr lang="en-US" sz="2000" dirty="0"/>
              <a:t>you could put a number of items into a box that described your life, what would you include? What do you think would be included if you were a Victorian Servant or Queen Elizabeth I. If you lived during the English Civil War, what items would you include to make a case for, or against, the parliamentarians? And what if you were an abolitionist and wanted to show that slavery was wrong and unnecessary, how would you create your evidence.</a:t>
            </a:r>
          </a:p>
        </p:txBody>
      </p:sp>
      <p:sp>
        <p:nvSpPr>
          <p:cNvPr id="6" name="TextBox 5"/>
          <p:cNvSpPr txBox="1"/>
          <p:nvPr/>
        </p:nvSpPr>
        <p:spPr>
          <a:xfrm>
            <a:off x="457200" y="6324600"/>
            <a:ext cx="6096000" cy="369332"/>
          </a:xfrm>
          <a:prstGeom prst="rect">
            <a:avLst/>
          </a:prstGeom>
          <a:noFill/>
        </p:spPr>
        <p:txBody>
          <a:bodyPr wrap="square" rtlCol="0">
            <a:spAutoFit/>
          </a:bodyPr>
          <a:lstStyle/>
          <a:p>
            <a:r>
              <a:rPr lang="en-US" dirty="0" smtClean="0"/>
              <a:t>Information Provided by http://museumbox.e2bn.org/about/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 name="Title 21"/>
          <p:cNvSpPr>
            <a:spLocks noGrp="1"/>
          </p:cNvSpPr>
          <p:nvPr>
            <p:ph type="title"/>
          </p:nvPr>
        </p:nvSpPr>
        <p:spPr>
          <a:xfrm>
            <a:off x="457200" y="475852"/>
            <a:ext cx="3943714" cy="405607"/>
          </a:xfrm>
        </p:spPr>
        <p:txBody>
          <a:bodyPr>
            <a:noAutofit/>
          </a:bodyPr>
          <a:lstStyle/>
          <a:p>
            <a:pPr algn="ctr"/>
            <a:r>
              <a:rPr lang="en-US" sz="2400" dirty="0" smtClean="0"/>
              <a:t>Click Start to get started on a new Museum Box</a:t>
            </a:r>
            <a:endParaRPr lang="en-US" sz="2400" dirty="0"/>
          </a:p>
        </p:txBody>
      </p:sp>
      <p:pic>
        <p:nvPicPr>
          <p:cNvPr id="21" name="Content Placeholder 20" descr="Getting Started .jpg"/>
          <p:cNvPicPr>
            <a:picLocks noGrp="1" noChangeAspect="1"/>
          </p:cNvPicPr>
          <p:nvPr>
            <p:ph idx="1"/>
          </p:nvPr>
        </p:nvPicPr>
        <p:blipFill>
          <a:blip r:embed="rId2"/>
          <a:stretch>
            <a:fillRect/>
          </a:stretch>
        </p:blipFill>
        <p:spPr>
          <a:xfrm>
            <a:off x="3800475" y="678656"/>
            <a:ext cx="4660900" cy="5041900"/>
          </a:xfrm>
        </p:spPr>
      </p:pic>
      <p:sp>
        <p:nvSpPr>
          <p:cNvPr id="17" name="Text Placeholder 16"/>
          <p:cNvSpPr>
            <a:spLocks noGrp="1"/>
          </p:cNvSpPr>
          <p:nvPr>
            <p:ph type="body" sz="half" idx="2"/>
          </p:nvPr>
        </p:nvSpPr>
        <p:spPr>
          <a:xfrm>
            <a:off x="228600" y="1066800"/>
            <a:ext cx="3236913" cy="3517900"/>
          </a:xfrm>
        </p:spPr>
        <p:txBody>
          <a:bodyPr>
            <a:normAutofit lnSpcReduction="10000"/>
          </a:bodyPr>
          <a:lstStyle/>
          <a:p>
            <a:r>
              <a:rPr lang="en-US" sz="2000" dirty="0" smtClean="0"/>
              <a:t>Once you have started you will see a box just like the one to the right. </a:t>
            </a:r>
          </a:p>
          <a:p>
            <a:r>
              <a:rPr lang="en-US" sz="2000" dirty="0" smtClean="0"/>
              <a:t> </a:t>
            </a:r>
          </a:p>
          <a:p>
            <a:r>
              <a:rPr lang="en-US" sz="2000" dirty="0" smtClean="0"/>
              <a:t>When you get to that box, you want to click on the bottom right corner that says CHANGE BOX to add how many layers and cubes you want.</a:t>
            </a:r>
          </a:p>
          <a:p>
            <a:r>
              <a:rPr lang="en-US" sz="2000" dirty="0" smtClean="0"/>
              <a:t> </a:t>
            </a:r>
          </a:p>
          <a:p>
            <a:endParaRPr lang="en-US" sz="2000" dirty="0" smtClean="0"/>
          </a:p>
        </p:txBody>
      </p:sp>
      <p:cxnSp>
        <p:nvCxnSpPr>
          <p:cNvPr id="24" name="Elbow Connector 23"/>
          <p:cNvCxnSpPr/>
          <p:nvPr/>
        </p:nvCxnSpPr>
        <p:spPr>
          <a:xfrm rot="16200000" flipH="1">
            <a:off x="2098873" y="1830584"/>
            <a:ext cx="3157141" cy="1258889"/>
          </a:xfrm>
          <a:prstGeom prst="bentConnector3">
            <a:avLst>
              <a:gd name="adj1" fmla="val 50000"/>
            </a:avLst>
          </a:prstGeom>
          <a:ln w="76200" cmpd="sng">
            <a:tailEnd type="arrow"/>
          </a:ln>
        </p:spPr>
        <p:style>
          <a:lnRef idx="2">
            <a:schemeClr val="accent1"/>
          </a:lnRef>
          <a:fillRef idx="0">
            <a:schemeClr val="accent1"/>
          </a:fillRef>
          <a:effectRef idx="1">
            <a:schemeClr val="accent1"/>
          </a:effectRef>
          <a:fontRef idx="minor">
            <a:schemeClr val="tx1"/>
          </a:fontRef>
        </p:style>
      </p:cxnSp>
      <p:sp>
        <p:nvSpPr>
          <p:cNvPr id="29" name="Explosion 1 28"/>
          <p:cNvSpPr/>
          <p:nvPr/>
        </p:nvSpPr>
        <p:spPr>
          <a:xfrm>
            <a:off x="-537163" y="3733800"/>
            <a:ext cx="4844051" cy="411480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228600" y="5120391"/>
            <a:ext cx="3571875" cy="1200329"/>
          </a:xfrm>
          <a:prstGeom prst="rect">
            <a:avLst/>
          </a:prstGeom>
          <a:noFill/>
        </p:spPr>
        <p:txBody>
          <a:bodyPr wrap="square" rtlCol="0">
            <a:spAutoFit/>
          </a:bodyPr>
          <a:lstStyle/>
          <a:p>
            <a:r>
              <a:rPr lang="en-US" dirty="0" smtClean="0"/>
              <a:t>Each Cube has 6 sides</a:t>
            </a:r>
          </a:p>
          <a:p>
            <a:r>
              <a:rPr lang="en-US" dirty="0" smtClean="0"/>
              <a:t>You can have up to 8 cubes in a layer</a:t>
            </a:r>
          </a:p>
          <a:p>
            <a:r>
              <a:rPr lang="en-US" dirty="0" smtClean="0"/>
              <a:t>You can have as many as 3 layers</a:t>
            </a:r>
          </a:p>
          <a:p>
            <a:r>
              <a:rPr lang="en-US" dirty="0" smtClean="0"/>
              <a:t>A total of 24 cubes with 144 sides! </a:t>
            </a:r>
          </a:p>
        </p:txBody>
      </p:sp>
      <p:cxnSp>
        <p:nvCxnSpPr>
          <p:cNvPr id="34" name="Straight Arrow Connector 33"/>
          <p:cNvCxnSpPr/>
          <p:nvPr/>
        </p:nvCxnSpPr>
        <p:spPr>
          <a:xfrm>
            <a:off x="3048000" y="3276600"/>
            <a:ext cx="4267200" cy="228600"/>
          </a:xfrm>
          <a:prstGeom prst="straightConnector1">
            <a:avLst/>
          </a:prstGeom>
          <a:ln w="76200" cmpd="sng">
            <a:headEnd type="arrow"/>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Stop and Try</a:t>
            </a:r>
            <a:endParaRPr lang="en-US" dirty="0"/>
          </a:p>
        </p:txBody>
      </p:sp>
      <p:sp>
        <p:nvSpPr>
          <p:cNvPr id="6" name="Content Placeholder 5"/>
          <p:cNvSpPr>
            <a:spLocks noGrp="1"/>
          </p:cNvSpPr>
          <p:nvPr>
            <p:ph idx="1"/>
          </p:nvPr>
        </p:nvSpPr>
        <p:spPr/>
        <p:txBody>
          <a:bodyPr>
            <a:normAutofit/>
          </a:bodyPr>
          <a:lstStyle/>
          <a:p>
            <a:pPr>
              <a:buNone/>
            </a:pPr>
            <a:r>
              <a:rPr lang="en-US" dirty="0" smtClean="0"/>
              <a:t>	Work with the person next to you</a:t>
            </a:r>
          </a:p>
          <a:p>
            <a:pPr>
              <a:buNone/>
            </a:pPr>
            <a:r>
              <a:rPr lang="en-US" dirty="0" smtClean="0"/>
              <a:t> </a:t>
            </a:r>
          </a:p>
          <a:p>
            <a:pPr>
              <a:buNone/>
            </a:pPr>
            <a:r>
              <a:rPr lang="en-US" dirty="0"/>
              <a:t>	</a:t>
            </a:r>
            <a:r>
              <a:rPr lang="en-US" dirty="0" smtClean="0"/>
              <a:t>Go to the museum box website and create a one layered box with two cubes.</a:t>
            </a:r>
          </a:p>
          <a:p>
            <a:pPr>
              <a:buNone/>
            </a:pPr>
            <a:endParaRPr lang="en-US" dirty="0" smtClean="0"/>
          </a:p>
          <a:p>
            <a:pPr>
              <a:buNone/>
            </a:pPr>
            <a:r>
              <a:rPr lang="en-US" dirty="0" smtClean="0"/>
              <a:t> 	Please write down your task so I can take you back a slide to the instructions on how to do it!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733800" cy="1534319"/>
          </a:xfrm>
        </p:spPr>
        <p:txBody>
          <a:bodyPr>
            <a:normAutofit fontScale="90000"/>
          </a:bodyPr>
          <a:lstStyle/>
          <a:p>
            <a:r>
              <a:rPr lang="en-US" dirty="0" smtClean="0"/>
              <a:t>                                       Picture Right </a:t>
            </a:r>
            <a:r>
              <a:rPr lang="en-US" dirty="0" err="1" smtClean="0">
                <a:sym typeface="Wingdings"/>
              </a:rPr>
              <a:t></a:t>
            </a:r>
            <a:r>
              <a:rPr lang="en-US" dirty="0" smtClean="0">
                <a:sym typeface="Wingdings"/>
              </a:rPr>
              <a:t> </a:t>
            </a:r>
            <a:r>
              <a:rPr lang="en-US" dirty="0" smtClean="0"/>
              <a:t/>
            </a:r>
            <a:br>
              <a:rPr lang="en-US" dirty="0" smtClean="0"/>
            </a:br>
            <a:r>
              <a:rPr lang="en-US" dirty="0" smtClean="0"/>
              <a:t>Is an example of what the boxes look like in a layer. </a:t>
            </a:r>
            <a:br>
              <a:rPr lang="en-US" dirty="0" smtClean="0"/>
            </a:br>
            <a:r>
              <a:rPr lang="en-US" dirty="0" smtClean="0"/>
              <a:t>In this particular picture this box has one layer and two boxes. </a:t>
            </a:r>
            <a:endParaRPr lang="en-US" dirty="0"/>
          </a:p>
        </p:txBody>
      </p:sp>
      <p:pic>
        <p:nvPicPr>
          <p:cNvPr id="5" name="Content Placeholder 4" descr="Boxes.png"/>
          <p:cNvPicPr>
            <a:picLocks noGrp="1" noChangeAspect="1"/>
          </p:cNvPicPr>
          <p:nvPr>
            <p:ph idx="1"/>
          </p:nvPr>
        </p:nvPicPr>
        <p:blipFill>
          <a:blip r:embed="rId2"/>
          <a:stretch>
            <a:fillRect/>
          </a:stretch>
        </p:blipFill>
        <p:spPr>
          <a:xfrm>
            <a:off x="4343400" y="294481"/>
            <a:ext cx="4451350" cy="2782094"/>
          </a:xfrm>
        </p:spPr>
      </p:pic>
      <p:sp>
        <p:nvSpPr>
          <p:cNvPr id="4" name="Text Placeholder 3"/>
          <p:cNvSpPr>
            <a:spLocks noGrp="1"/>
          </p:cNvSpPr>
          <p:nvPr>
            <p:ph type="body" sz="half" idx="2"/>
          </p:nvPr>
        </p:nvSpPr>
        <p:spPr>
          <a:xfrm>
            <a:off x="4953000" y="4305300"/>
            <a:ext cx="3624263" cy="1295400"/>
          </a:xfrm>
        </p:spPr>
        <p:txBody>
          <a:bodyPr>
            <a:normAutofit/>
          </a:bodyPr>
          <a:lstStyle/>
          <a:p>
            <a:pPr>
              <a:buFont typeface="Wingdings" pitchFamily="-106" charset="2"/>
              <a:buChar char="ß"/>
            </a:pPr>
            <a:r>
              <a:rPr lang="en-US" sz="1800" dirty="0" smtClean="0">
                <a:sym typeface="Wingdings"/>
              </a:rPr>
              <a:t>Picture left shows the six different faces of one box. </a:t>
            </a:r>
          </a:p>
          <a:p>
            <a:r>
              <a:rPr lang="en-US" sz="1800" dirty="0" smtClean="0">
                <a:sym typeface="Wingdings"/>
              </a:rPr>
              <a:t>You can edit each face of the box one at a time. </a:t>
            </a:r>
          </a:p>
          <a:p>
            <a:endParaRPr lang="en-US" sz="1800" dirty="0" smtClean="0">
              <a:sym typeface="Wingdings"/>
            </a:endParaRPr>
          </a:p>
        </p:txBody>
      </p:sp>
      <p:pic>
        <p:nvPicPr>
          <p:cNvPr id="6" name="Picture 5" descr="Cubes.png"/>
          <p:cNvPicPr>
            <a:picLocks noChangeAspect="1"/>
          </p:cNvPicPr>
          <p:nvPr/>
        </p:nvPicPr>
        <p:blipFill>
          <a:blip r:embed="rId3"/>
          <a:stretch>
            <a:fillRect/>
          </a:stretch>
        </p:blipFill>
        <p:spPr>
          <a:xfrm>
            <a:off x="228600" y="3657600"/>
            <a:ext cx="4451350" cy="2782094"/>
          </a:xfrm>
          <a:prstGeom prst="rect">
            <a:avLst/>
          </a:prstGeom>
        </p:spPr>
      </p:pic>
      <p:cxnSp>
        <p:nvCxnSpPr>
          <p:cNvPr id="8" name="Straight Arrow Connector 7"/>
          <p:cNvCxnSpPr/>
          <p:nvPr/>
        </p:nvCxnSpPr>
        <p:spPr>
          <a:xfrm flipV="1">
            <a:off x="1981200" y="2143919"/>
            <a:ext cx="2362200" cy="523081"/>
          </a:xfrm>
          <a:prstGeom prst="straightConnector1">
            <a:avLst/>
          </a:prstGeom>
          <a:ln w="5715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0" y="2667000"/>
            <a:ext cx="3962400" cy="646331"/>
          </a:xfrm>
          <a:prstGeom prst="rect">
            <a:avLst/>
          </a:prstGeom>
          <a:noFill/>
        </p:spPr>
        <p:txBody>
          <a:bodyPr wrap="square" rtlCol="0">
            <a:spAutoFit/>
          </a:bodyPr>
          <a:lstStyle/>
          <a:p>
            <a:r>
              <a:rPr lang="en-US" dirty="0" smtClean="0"/>
              <a:t>The box you just made with your partner should look like this!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Lets try this!</a:t>
            </a:r>
            <a:endParaRPr lang="en-US" dirty="0"/>
          </a:p>
        </p:txBody>
      </p:sp>
      <p:sp>
        <p:nvSpPr>
          <p:cNvPr id="8" name="Content Placeholder 7"/>
          <p:cNvSpPr>
            <a:spLocks noGrp="1"/>
          </p:cNvSpPr>
          <p:nvPr>
            <p:ph idx="1"/>
          </p:nvPr>
        </p:nvSpPr>
        <p:spPr/>
        <p:txBody>
          <a:bodyPr>
            <a:normAutofit fontScale="92500"/>
          </a:bodyPr>
          <a:lstStyle/>
          <a:p>
            <a:r>
              <a:rPr lang="en-US" dirty="0" smtClean="0"/>
              <a:t>Click on one of your two boxes you have created.</a:t>
            </a:r>
          </a:p>
          <a:p>
            <a:r>
              <a:rPr lang="en-US" dirty="0" smtClean="0"/>
              <a:t>Consult your partner if you are having any difficulties </a:t>
            </a:r>
          </a:p>
          <a:p>
            <a:r>
              <a:rPr lang="en-US" dirty="0" smtClean="0"/>
              <a:t>Once you click on your box it should unravel to look like the box on the left hand side on the previous slide.</a:t>
            </a:r>
          </a:p>
          <a:p>
            <a:r>
              <a:rPr lang="en-US" dirty="0" smtClean="0"/>
              <a:t>Raise your hand if you need assistance and I or someone else who understands how to do this so far will come explain to you and assist you.  </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038600"/>
            <a:ext cx="8229600" cy="1143000"/>
          </a:xfrm>
        </p:spPr>
        <p:txBody>
          <a:bodyPr>
            <a:noAutofit/>
          </a:bodyPr>
          <a:lstStyle/>
          <a:p>
            <a:r>
              <a:rPr lang="en-US" sz="2200" b="1" dirty="0" smtClean="0"/>
              <a:t/>
            </a:r>
            <a:br>
              <a:rPr lang="en-US" sz="2200" b="1" dirty="0" smtClean="0"/>
            </a:br>
            <a:r>
              <a:rPr lang="en-US" sz="2200" b="1" dirty="0" smtClean="0"/>
              <a:t>For example, if you know the things you are adding to your museum box ahead of time, you can add all of your pictures, text, sounds, videos, files, links, and searches to the my drawer and not have to search for all of those things during each face of your box.</a:t>
            </a:r>
            <a:br>
              <a:rPr lang="en-US" sz="2200" b="1" dirty="0" smtClean="0"/>
            </a:br>
            <a:endParaRPr lang="en-US" sz="2200" dirty="0"/>
          </a:p>
        </p:txBody>
      </p:sp>
      <p:pic>
        <p:nvPicPr>
          <p:cNvPr id="7" name="Content Placeholder 6" descr="Picture 4.png"/>
          <p:cNvPicPr>
            <a:picLocks noGrp="1" noChangeAspect="1"/>
          </p:cNvPicPr>
          <p:nvPr>
            <p:ph idx="1"/>
          </p:nvPr>
        </p:nvPicPr>
        <p:blipFill>
          <a:blip r:embed="rId2"/>
          <a:stretch>
            <a:fillRect/>
          </a:stretch>
        </p:blipFill>
        <p:spPr>
          <a:xfrm>
            <a:off x="0" y="1219200"/>
            <a:ext cx="9144000" cy="2438597"/>
          </a:xfrm>
        </p:spPr>
      </p:pic>
      <p:sp>
        <p:nvSpPr>
          <p:cNvPr id="8" name="TextBox 7"/>
          <p:cNvSpPr txBox="1"/>
          <p:nvPr/>
        </p:nvSpPr>
        <p:spPr>
          <a:xfrm>
            <a:off x="0" y="362634"/>
            <a:ext cx="9144000" cy="646331"/>
          </a:xfrm>
          <a:prstGeom prst="rect">
            <a:avLst/>
          </a:prstGeom>
          <a:noFill/>
        </p:spPr>
        <p:txBody>
          <a:bodyPr wrap="square" rtlCol="0">
            <a:spAutoFit/>
          </a:bodyPr>
          <a:lstStyle/>
          <a:p>
            <a:pPr algn="ctr"/>
            <a:r>
              <a:rPr lang="en-US" b="1" dirty="0" smtClean="0"/>
              <a:t>The My Drawer Feature allows you to save all the other 7 elements in one place for easy access throughout your museum box presentation. </a:t>
            </a:r>
            <a:endParaRPr lang="en-US" dirty="0"/>
          </a:p>
        </p:txBody>
      </p:sp>
      <p:sp>
        <p:nvSpPr>
          <p:cNvPr id="9" name="TextBox 8"/>
          <p:cNvSpPr txBox="1"/>
          <p:nvPr/>
        </p:nvSpPr>
        <p:spPr>
          <a:xfrm>
            <a:off x="0" y="5791200"/>
            <a:ext cx="9144000" cy="1015663"/>
          </a:xfrm>
          <a:prstGeom prst="rect">
            <a:avLst/>
          </a:prstGeom>
          <a:noFill/>
        </p:spPr>
        <p:txBody>
          <a:bodyPr wrap="square" rtlCol="0">
            <a:spAutoFit/>
          </a:bodyPr>
          <a:lstStyle/>
          <a:p>
            <a:pPr algn="ctr"/>
            <a:r>
              <a:rPr lang="en-US" sz="2000" b="1" dirty="0" smtClean="0"/>
              <a:t>The my drawer feature saves anything you save to it throughout your entire presentation making it less fussy to search for things individually, and making it more easily available to you!</a:t>
            </a:r>
            <a:endParaRPr lang="en-US" sz="2000" b="1" dirty="0"/>
          </a:p>
        </p:txBody>
      </p:sp>
      <p:cxnSp>
        <p:nvCxnSpPr>
          <p:cNvPr id="12" name="Elbow Connector 11"/>
          <p:cNvCxnSpPr/>
          <p:nvPr/>
        </p:nvCxnSpPr>
        <p:spPr>
          <a:xfrm rot="5400000" flipH="1" flipV="1">
            <a:off x="-1371600" y="3810000"/>
            <a:ext cx="3657600" cy="457200"/>
          </a:xfrm>
          <a:prstGeom prst="bentConnector3">
            <a:avLst>
              <a:gd name="adj1" fmla="val 50000"/>
            </a:avLst>
          </a:prstGeom>
          <a:ln w="57150" cmpd="sng">
            <a:solidFill>
              <a:srgbClr val="660066"/>
            </a:solidFill>
            <a:headEnd type="arrow"/>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Questions so far?</a:t>
            </a:r>
            <a:endParaRPr lang="en-US" dirty="0"/>
          </a:p>
        </p:txBody>
      </p:sp>
      <p:pic>
        <p:nvPicPr>
          <p:cNvPr id="6" name="Content Placeholder 5" descr="question_man.jpg"/>
          <p:cNvPicPr>
            <a:picLocks noGrp="1" noChangeAspect="1"/>
          </p:cNvPicPr>
          <p:nvPr>
            <p:ph idx="1"/>
          </p:nvPr>
        </p:nvPicPr>
        <p:blipFill>
          <a:blip r:embed="rId2"/>
          <a:stretch>
            <a:fillRect/>
          </a:stretch>
        </p:blipFill>
        <p:spPr>
          <a:xfrm>
            <a:off x="3627734" y="1600200"/>
            <a:ext cx="1888531" cy="452596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853</TotalTime>
  <Words>1089</Words>
  <Application>Microsoft Macintosh PowerPoint</Application>
  <PresentationFormat>On-screen Show (4:3)</PresentationFormat>
  <Paragraphs>84</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Museum Box</vt:lpstr>
      <vt:lpstr>http://museumbox.e2bn.org/ </vt:lpstr>
      <vt:lpstr>What is Museum Box?</vt:lpstr>
      <vt:lpstr>Click Start to get started on a new Museum Box</vt:lpstr>
      <vt:lpstr>Stop and Try</vt:lpstr>
      <vt:lpstr>                                       Picture Right   Is an example of what the boxes look like in a layer.  In this particular picture this box has one layer and two boxes. </vt:lpstr>
      <vt:lpstr>Lets try this!</vt:lpstr>
      <vt:lpstr> For example, if you know the things you are adding to your museum box ahead of time, you can add all of your pictures, text, sounds, videos, files, links, and searches to the my drawer and not have to search for all of those things during each face of your box. </vt:lpstr>
      <vt:lpstr>Any Questions so far?</vt:lpstr>
      <vt:lpstr>Username and password</vt:lpstr>
      <vt:lpstr>8 important features </vt:lpstr>
      <vt:lpstr> Search images that are in the museum gallery or browse your own computer to add personal pictures.  </vt:lpstr>
      <vt:lpstr>Allows you to type text up to add to a face or faces of your box.   </vt:lpstr>
      <vt:lpstr> Use a sound in the gallery, record your own sound, or use a sound saved to your computer, like a recording or song! </vt:lpstr>
      <vt:lpstr>Add a video already on your computer, or create your own. </vt:lpstr>
      <vt:lpstr>Upload a PowerPoint, word document, or PDF from your computer  </vt:lpstr>
      <vt:lpstr>Add websites to your museum box with the links feature.  </vt:lpstr>
      <vt:lpstr>Any Questions so far?</vt:lpstr>
      <vt:lpstr>Click on a face of the cube to get started!</vt:lpstr>
      <vt:lpstr>Video to help refresh everything you just learned!</vt:lpstr>
      <vt:lpstr>Your task:</vt:lpstr>
    </vt:vector>
  </TitlesOfParts>
  <Company>Manhattan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Museum Box</dc:title>
  <dc:creator>Korrin Nash</dc:creator>
  <cp:lastModifiedBy>Korrin Nash</cp:lastModifiedBy>
  <cp:revision>64</cp:revision>
  <cp:lastPrinted>2012-04-25T04:11:05Z</cp:lastPrinted>
  <dcterms:created xsi:type="dcterms:W3CDTF">2012-04-25T13:11:49Z</dcterms:created>
  <dcterms:modified xsi:type="dcterms:W3CDTF">2012-04-25T14:08:01Z</dcterms:modified>
</cp:coreProperties>
</file>